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124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Kaleem U Allah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05/16/2024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1344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Kaleem U Allah</cp:lastModifiedBy>
  <cp:revision>199</cp:revision>
  <dcterms:created xsi:type="dcterms:W3CDTF">2021-04-29T18:58:34Z</dcterms:created>
  <dcterms:modified xsi:type="dcterms:W3CDTF">2024-05-16T09:13:39Z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